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85"/>
            <a:ext cx="9144000" cy="685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5727762" y="4397876"/>
            <a:ext cx="3230218" cy="2048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400"/>
              <a:buNone/>
              <a:defRPr b="0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close up of a sign&#10;&#10;Description automatically generated"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97" y="5517204"/>
            <a:ext cx="1199683" cy="122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65126"/>
            <a:ext cx="7886700" cy="83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331650"/>
            <a:ext cx="7886700" cy="484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85"/>
            <a:ext cx="9144000" cy="685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/>
        </p:nvSpPr>
        <p:spPr>
          <a:xfrm>
            <a:off x="589786" y="4327997"/>
            <a:ext cx="69739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Internal Computing Components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628650" y="365126"/>
            <a:ext cx="7886700" cy="83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Internal Computing Components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478840" y="1316153"/>
            <a:ext cx="4181937" cy="19597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Motherboard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All components are connected to this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Contains the main components of a system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10" name="Google Shape;110;p15"/>
          <p:cNvSpPr txBox="1"/>
          <p:nvPr/>
        </p:nvSpPr>
        <p:spPr>
          <a:xfrm>
            <a:off x="519066" y="3197779"/>
            <a:ext cx="8105867" cy="2264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Firmware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Set-up program on the motherboard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system to talk with components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 firmware: UEFI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Older firmware: BIOS</a:t>
            </a:r>
            <a:endParaRPr/>
          </a:p>
        </p:txBody>
      </p:sp>
      <p:pic>
        <p:nvPicPr>
          <p:cNvPr descr="A picture containing sitting, snow&#10;&#10;Description automatically generated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003" y="1352717"/>
            <a:ext cx="3470495" cy="2314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628650" y="365126"/>
            <a:ext cx="7886700" cy="83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Internal Computing Components</a:t>
            </a:r>
            <a:endParaRPr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477729" y="1402671"/>
            <a:ext cx="5630107" cy="4243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RAM (Random Access Memory)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 that can be accessed randomly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Very fast, but expensive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 that needs accessed at that moment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Volatile memory (erased when shut down)</a:t>
            </a:r>
            <a:endParaRPr/>
          </a:p>
        </p:txBody>
      </p:sp>
      <p:pic>
        <p:nvPicPr>
          <p:cNvPr descr="A circuit board&#10;&#10;Description automatically generated" id="118" name="Google Shape;118;p16"/>
          <p:cNvPicPr preferRelativeResize="0"/>
          <p:nvPr/>
        </p:nvPicPr>
        <p:blipFill rotWithShape="1">
          <a:blip r:embed="rId3">
            <a:alphaModFix/>
          </a:blip>
          <a:srcRect b="7894" l="27723" r="0" t="0"/>
          <a:stretch/>
        </p:blipFill>
        <p:spPr>
          <a:xfrm>
            <a:off x="6023492" y="1516790"/>
            <a:ext cx="2642779" cy="224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628650" y="365126"/>
            <a:ext cx="7886700" cy="83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Internal Computing Components</a:t>
            </a:r>
            <a:endParaRPr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628650" y="1331650"/>
            <a:ext cx="7886700" cy="484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CPU (Central Processing Unit)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processor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Processes all the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Two manufacturers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Intel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Celeron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Pentium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Core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AMD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Sempron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Athlon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Phenom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A close up of a keyboard&#10;&#10;Description automatically generated"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9014" t="0"/>
          <a:stretch/>
        </p:blipFill>
        <p:spPr>
          <a:xfrm>
            <a:off x="4572000" y="2806538"/>
            <a:ext cx="3711921" cy="271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628650" y="365126"/>
            <a:ext cx="7886700" cy="83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Internal Computing Components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628650" y="1331650"/>
            <a:ext cx="7886700" cy="484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CPU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ARM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Architecture used for CPU chips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Instructions for computing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Very fast and efficient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32-bit vs 64-bit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64-bit is more powerful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32-bit is being phased out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 64-bit system can run a 32-bit OS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32-bit system can </a:t>
            </a:r>
            <a:r>
              <a:rPr lang="en-US" u="sng"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run a 64-bit 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628650" y="365126"/>
            <a:ext cx="7886700" cy="83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Internal Computing Components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628650" y="1331650"/>
            <a:ext cx="7886700" cy="484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Storage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Long term storage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HDD (Hard Disk Drive)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Stores data on magnetic disks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Moving parts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Cheaper but slower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SSD (Solid State Drive)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Stores data on chips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No moving parts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More expensive, but faster</a:t>
            </a:r>
            <a:endParaRPr/>
          </a:p>
        </p:txBody>
      </p:sp>
      <p:pic>
        <p:nvPicPr>
          <p:cNvPr descr="A picture containing person, person, video, holding&#10;&#10;Description automatically generated"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24195" r="23638" t="0"/>
          <a:stretch/>
        </p:blipFill>
        <p:spPr>
          <a:xfrm>
            <a:off x="5676521" y="1920281"/>
            <a:ext cx="2972887" cy="189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6316465" y="3951897"/>
            <a:ext cx="16929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 of a HDD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tove&#10;&#10;Description automatically generated"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615446"/>
            <a:ext cx="3615351" cy="241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628650" y="1331650"/>
            <a:ext cx="7886700" cy="484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GPU (Graphics Processing Unit)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Displays the images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Integrated GPU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Built into CPU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Works for simple tasks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Dedicated GPU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More powerful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Used for video editing, gaming, etc…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Major manufacturers are AMD and Nvidia</a:t>
            </a:r>
            <a:endParaRPr/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628650" y="365126"/>
            <a:ext cx="7886700" cy="83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Internal Computing Components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628650" y="365126"/>
            <a:ext cx="7886700" cy="83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Internal Computing Components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628650" y="1331650"/>
            <a:ext cx="7886700" cy="484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Cooling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Keeps the system cool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Prevents overheating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Heatsink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Placed on top of chips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Fans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Keeps air circulating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Liquid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Moves cool liquid through a system</a:t>
            </a:r>
            <a:endParaRPr/>
          </a:p>
        </p:txBody>
      </p:sp>
      <p:pic>
        <p:nvPicPr>
          <p:cNvPr descr="A close up of a device&#10;&#10;Description automatically generated"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548" y="1775731"/>
            <a:ext cx="3126464" cy="208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628650" y="365126"/>
            <a:ext cx="7886700" cy="83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Internal Computing Components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628650" y="1331650"/>
            <a:ext cx="7886700" cy="484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NIC (Network Interface Card)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Connects the system to a network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Wired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Allows a wired connection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Wireless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Allows a wireless connection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lot of times they are built on the motherboard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